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>
        <p:scale>
          <a:sx n="71" d="100"/>
          <a:sy n="71" d="100"/>
        </p:scale>
        <p:origin x="920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6B8ED-4607-484D-AE09-60E6ABE91F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019C6-85E9-E649-88EE-B4A3DB2F64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F5296-DC7F-1F48-BF01-FA17C3922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CA1F7-2B49-9A4D-B0B8-850B99EB9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CD260-76FB-394C-99C3-112A1A268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67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BB1CD-8F91-8E46-840F-B89558E65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486F29-9449-5A46-BBB3-E067A2E687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D9360-1FF7-124F-BB20-02F7D85C1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42806-F423-A34D-B490-9F1928645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A2680-1530-E747-80CC-7FD81094E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543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980789-A0BB-E54F-96E9-FC5B3527D1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4098F1-5367-FD4C-B8DB-CA2CACBE7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3E2AE-0698-D04C-96CC-ED01BD635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19B20-ADEC-2D4E-B519-1F1703B83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94051-6F3B-5647-B006-DFDB753D1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909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1057-34C6-CF43-928B-DF7750BE2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7B836-07E1-E04C-8891-1A7DAC86A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E7C80-FEFE-2C41-A018-CE546B258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08C9B-1329-4F42-9BC9-6559F9EC8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75978-51CE-C548-9E95-07C345D66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12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5F4F-940A-5645-8818-4025DB15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C8D6D-0251-1F40-A9BB-D5F1B0A1B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9A03B-8A1E-3944-9FE5-DBF6F538C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87F0C-C9AC-1048-9492-B9FB1F56D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A6575-1E46-B34C-89B9-F85E02165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375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1CC2A-3E74-114A-A643-7A6786D13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0AD32-641B-7D49-A6FC-BB3A00E3C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75935F-631C-2046-A52E-ACD8070E31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46EE17-43DB-594F-86BA-2EC79C50F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4E0CC-76B7-6340-9E7C-915554BC2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7D097-E088-8842-B00E-14174A86E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9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4EE6-9AE0-AB43-9B86-D220A0538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76040-A3F5-7248-9B76-7F562D809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87A165-979A-5142-AA1F-B16D1693AD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51B932-75B3-EC49-9330-60405A5D33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F60B7-AC81-BF4E-B370-CCD2D28585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3496FE-D89C-364E-9305-CD8919B42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563AFA-7FCA-2541-91A1-C0CF907E3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AAE280-03BB-EA4A-A740-7C5CA61ED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253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11C6C-6AD5-E34E-BA1A-A84523CB7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03DC2A-8960-244A-8195-7D289A7D3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2193B4-A877-2D44-93B2-ED94064A2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DDDD44-A04A-5F45-BC98-E21FAAFA8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022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86887F-6CCE-7541-B89A-E9D77CDDC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9B8F7B-406F-E341-9503-89A3CC45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ECEAC-3189-F14A-98F0-5F07D8443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9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14A74-F85D-EE4A-86CC-569852F11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FDDDD-1FE9-3342-BD92-E592C0147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CD258-795B-B947-8993-70ADCA17D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BD0065-1379-DA47-98B2-897B71CA3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E50ED-12D3-A948-BC38-C001467C4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21DB8-F04B-7242-8E0A-7C93ADB95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94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95675-2F16-D24E-8D70-D9C02E2C6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0CC0E7-E1CC-6946-8317-6CCB5CD0E3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29DA4-5FDF-2A4E-8236-CF3B4AFE5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59357-4A4F-BF4A-B460-577CDEAD7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2A2E61-B1E1-FC46-ACA2-68F63FD1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21FF-5F67-664E-881D-7F4AC4AF6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577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B4716-BDBA-3147-8764-B047901B3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8F9A1-E40E-534C-AE2A-DAE3F1A5A4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7EC3E-1FA1-704B-A624-17BBE0A51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6FB77-93D2-6441-A36A-109B15A9315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7C460-57B7-414C-9518-E025290680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EC624-2A5D-3347-9F7A-CF7C91E39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8BCF9-F604-E54A-9B04-E19FA00A8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43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361E-9479-234A-B0F3-519DC712CD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46779"/>
            <a:ext cx="9144000" cy="1107422"/>
          </a:xfrm>
        </p:spPr>
        <p:txBody>
          <a:bodyPr/>
          <a:lstStyle/>
          <a:p>
            <a:r>
              <a:rPr lang="en-US" dirty="0"/>
              <a:t>Project </a:t>
            </a:r>
            <a:r>
              <a:rPr lang="en-US" dirty="0" err="1"/>
              <a:t>organisatie</a:t>
            </a:r>
            <a:r>
              <a:rPr lang="en-US" dirty="0"/>
              <a:t> </a:t>
            </a:r>
            <a:r>
              <a:rPr lang="en-US" dirty="0" err="1"/>
              <a:t>VGApi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81349-53D5-F84C-928C-5749BD5A93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Kaya Hartwig</a:t>
            </a:r>
          </a:p>
          <a:p>
            <a:r>
              <a:rPr lang="en-US" dirty="0" err="1"/>
              <a:t>Daniël</a:t>
            </a:r>
            <a:r>
              <a:rPr lang="en-US" dirty="0"/>
              <a:t> Boon</a:t>
            </a:r>
          </a:p>
          <a:p>
            <a:r>
              <a:rPr lang="en-US" dirty="0"/>
              <a:t>Mauricio </a:t>
            </a:r>
            <a:r>
              <a:rPr lang="en-US" dirty="0" err="1"/>
              <a:t>Paulusma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971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DC53F5-60DB-CC44-B041-92612892E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753" y="-4713"/>
            <a:ext cx="7153835" cy="686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89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B6B235-9D55-E845-A617-0FAF2A14E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026" y="1332939"/>
            <a:ext cx="3523129" cy="17615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888B6D-7D64-454A-8340-6782E98F1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975" y="998444"/>
            <a:ext cx="4324023" cy="24305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5408B4-72FB-D540-8C68-42D16AC23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026" y="3702424"/>
            <a:ext cx="5080000" cy="1041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94F409-71C2-E04B-B048-B2F07C188C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3098" y="3541059"/>
            <a:ext cx="40259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901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9</Words>
  <Application>Microsoft Macintosh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Project organisatie VGApi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organisatie VGApi</dc:title>
  <dc:creator>Mauricio</dc:creator>
  <cp:lastModifiedBy>Mauricio</cp:lastModifiedBy>
  <cp:revision>2</cp:revision>
  <dcterms:created xsi:type="dcterms:W3CDTF">2019-04-29T08:53:29Z</dcterms:created>
  <dcterms:modified xsi:type="dcterms:W3CDTF">2019-04-29T09:42:13Z</dcterms:modified>
</cp:coreProperties>
</file>

<file path=docProps/thumbnail.jpeg>
</file>